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1" r:id="rId6"/>
    <p:sldId id="348" r:id="rId7"/>
    <p:sldId id="352" r:id="rId8"/>
    <p:sldId id="355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8" d="100"/>
          <a:sy n="108" d="100"/>
        </p:scale>
        <p:origin x="71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/>
              <a:t>Távlovagló verseny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7089520" y="1690688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szabványos, +1 egyéni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891146"/>
              </p:ext>
            </p:extLst>
          </p:nvPr>
        </p:nvGraphicFramePr>
        <p:xfrm>
          <a:off x="8379554" y="2834729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Szélvihar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Ügyes a sziklás terepen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799816"/>
              </p:ext>
            </p:extLst>
          </p:nvPr>
        </p:nvGraphicFramePr>
        <p:xfrm>
          <a:off x="4982020" y="2836301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Jól teljesít erdőkben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099669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59022"/>
              </p:ext>
            </p:extLst>
          </p:nvPr>
        </p:nvGraphicFramePr>
        <p:xfrm>
          <a:off x="2067005" y="2836301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Hirtelen tud gyorsulni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63" y="2841428"/>
            <a:ext cx="1273874" cy="111809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-1841872" y="4058353"/>
            <a:ext cx="3911982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Név</a:t>
            </a:r>
          </a:p>
          <a:p>
            <a:pPr algn="r"/>
            <a:r>
              <a:rPr lang="hu-HU" sz="1600" dirty="0"/>
              <a:t>Kitartás</a:t>
            </a:r>
          </a:p>
          <a:p>
            <a:pPr algn="r"/>
            <a:r>
              <a:rPr lang="hu-HU" sz="1600" dirty="0"/>
              <a:t>Gyorsaság</a:t>
            </a:r>
          </a:p>
          <a:p>
            <a:pPr algn="r"/>
            <a:r>
              <a:rPr lang="hu-HU" sz="1600" dirty="0"/>
              <a:t>Terepképesség</a:t>
            </a:r>
          </a:p>
          <a:p>
            <a:pPr algn="r"/>
            <a:r>
              <a:rPr lang="hu-HU" sz="1600" dirty="0"/>
              <a:t>Engedelmesség</a:t>
            </a:r>
          </a:p>
          <a:p>
            <a:pPr algn="r"/>
            <a:r>
              <a:rPr lang="hu-HU" sz="1600" dirty="0"/>
              <a:t>Egyedi</a:t>
            </a:r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420" y="2841428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menedék 3: Indulás Orába - Filmhét 2.0 - Magyar Filmhét">
            <a:extLst>
              <a:ext uri="{FF2B5EF4-FFF2-40B4-BE49-F238E27FC236}">
                <a16:creationId xmlns:a16="http://schemas.microsoft.com/office/drawing/2014/main" id="{22AF095F-ABA8-EA70-7692-9775B7C0F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7" r="12006"/>
          <a:stretch/>
        </p:blipFill>
        <p:spPr bwMode="auto">
          <a:xfrm>
            <a:off x="9014697" y="2842189"/>
            <a:ext cx="1110298" cy="112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56754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66048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76652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85</TotalTime>
  <Words>141</Words>
  <Application>Microsoft Office PowerPoint</Application>
  <PresentationFormat>Szélesvásznú</PresentationFormat>
  <Paragraphs>58</Paragraphs>
  <Slides>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4</cp:revision>
  <dcterms:created xsi:type="dcterms:W3CDTF">2023-03-29T14:09:30Z</dcterms:created>
  <dcterms:modified xsi:type="dcterms:W3CDTF">2023-03-29T18:28:58Z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